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Gelasio" panose="020B0604020202020204" charset="0"/>
      <p:regular r:id="rId15"/>
    </p:embeddedFont>
    <p:embeddedFont>
      <p:font typeface="Lato" panose="020F0502020204030203" pitchFamily="3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2707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2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Git Version Control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Powerful Tool for Collaborative Software Development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2D8128-C676-BFFC-DC0A-D52B62D0527B}"/>
              </a:ext>
            </a:extLst>
          </p:cNvPr>
          <p:cNvSpPr/>
          <p:nvPr/>
        </p:nvSpPr>
        <p:spPr>
          <a:xfrm>
            <a:off x="12883793" y="7798085"/>
            <a:ext cx="1746607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68500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Collaborative Git Workflow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Fetch &amp; Branch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Get latest, work on branch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27838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505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Pull Request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399561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Create pull request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463927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Code Review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535650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Code review &amp; resolve conflicts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600015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754422" y="6226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Merge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754422" y="671738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Merge Pull Request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812BB4-4A25-5F14-490D-0290DA7505D7}"/>
              </a:ext>
            </a:extLst>
          </p:cNvPr>
          <p:cNvSpPr/>
          <p:nvPr/>
        </p:nvSpPr>
        <p:spPr>
          <a:xfrm>
            <a:off x="12883793" y="7798085"/>
            <a:ext cx="1746607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9175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Benefits of Using Git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854166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684401"/>
            <a:ext cx="30354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Enhanced Collaboration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174819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Work together seamlessly.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854166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684520"/>
            <a:ext cx="31005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Detailed Version History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6174938"/>
            <a:ext cx="41208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Track every change.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854166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684401"/>
            <a:ext cx="38473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Extensive Community Support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6174819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Get help from a wide community.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1E4F41A-7673-AA15-B93A-172536C49109}"/>
              </a:ext>
            </a:extLst>
          </p:cNvPr>
          <p:cNvSpPr/>
          <p:nvPr/>
        </p:nvSpPr>
        <p:spPr>
          <a:xfrm>
            <a:off x="12883793" y="7798085"/>
            <a:ext cx="1746607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342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5582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73881"/>
            <a:ext cx="6351270" cy="392537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66827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Gratitude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7173158"/>
            <a:ext cx="63512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We appreciate your time and attention.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5221" y="2473881"/>
            <a:ext cx="6351389" cy="392537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85221" y="66827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Takeaway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485221" y="7173158"/>
            <a:ext cx="63513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Git: A powerful version control tool.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8ACAA6-2007-E659-11F8-541A3F1D57AD}"/>
              </a:ext>
            </a:extLst>
          </p:cNvPr>
          <p:cNvSpPr/>
          <p:nvPr/>
        </p:nvSpPr>
        <p:spPr>
          <a:xfrm>
            <a:off x="12883793" y="7798085"/>
            <a:ext cx="1746607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0308"/>
            <a:ext cx="62937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What is Version Control?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72715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Records Changes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93368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Tracks file modifications over time.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672715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5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Enables Collaboration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993487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Allows multiple users to work together efficiently.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672715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Reverts Easily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Facilitates returning to previous file versions.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FB29F0D-B9A5-5FE4-F5AE-73483186A87C}"/>
              </a:ext>
            </a:extLst>
          </p:cNvPr>
          <p:cNvSpPr/>
          <p:nvPr/>
        </p:nvSpPr>
        <p:spPr>
          <a:xfrm>
            <a:off x="12883793" y="7798085"/>
            <a:ext cx="1746607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853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What is Git?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63426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428053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Distributed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4918472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Tracks changes in source code.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2304" y="363426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4428053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Created By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12304" y="4918472"/>
            <a:ext cx="22920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Linus Torvalds in 2005.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4538" y="3634264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4538" y="4428053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4538" y="4918472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Branching, merging, speed.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77B648-B7A4-BC6C-C04B-CFC44DB2E55C}"/>
              </a:ext>
            </a:extLst>
          </p:cNvPr>
          <p:cNvSpPr/>
          <p:nvPr/>
        </p:nvSpPr>
        <p:spPr>
          <a:xfrm>
            <a:off x="12883793" y="7798085"/>
            <a:ext cx="1746607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3310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Benefits of Using Git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33719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65260" y="237970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3371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Collaboration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282761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Multiple developers work together.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36724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365260" y="371498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017306" y="36724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Branching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017306" y="416290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Experimentation and feature development.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0077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65260" y="505027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0077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Version History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49818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Complete history of changes.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280190" y="634305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65260" y="638556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017306" y="63430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Backup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017306" y="683347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Acts as a code backup.</a:t>
            </a:r>
            <a:endParaRPr lang="en-US" sz="17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DB59839-FB04-C718-84B3-B2C02EE7D5F2}"/>
              </a:ext>
            </a:extLst>
          </p:cNvPr>
          <p:cNvSpPr/>
          <p:nvPr/>
        </p:nvSpPr>
        <p:spPr>
          <a:xfrm>
            <a:off x="12883793" y="7798085"/>
            <a:ext cx="1746607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3223"/>
            <a:ext cx="62498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Git Concepts: Repository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Repo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Storage location for your project.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Local/Remote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747016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Can be local or remote.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Contains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Files, history, branches, metadata.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7499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Git Concepts: Staging Area &amp; Commit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632716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38595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Staging Area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434994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Prepare changes before committing.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993600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52204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Commit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571083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Snapshot with a message.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64A360-B701-99AB-6917-BC9852EEB168}"/>
              </a:ext>
            </a:extLst>
          </p:cNvPr>
          <p:cNvSpPr/>
          <p:nvPr/>
        </p:nvSpPr>
        <p:spPr>
          <a:xfrm>
            <a:off x="12883793" y="7798085"/>
            <a:ext cx="1746607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03033"/>
            <a:ext cx="69831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Basic Git Commands: Setup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048941" y="2451973"/>
            <a:ext cx="30480" cy="4374475"/>
          </a:xfrm>
          <a:prstGeom prst="roundRect">
            <a:avLst>
              <a:gd name="adj" fmla="val 312558"/>
            </a:avLst>
          </a:prstGeom>
          <a:solidFill>
            <a:srgbClr val="CECEC9"/>
          </a:solidFill>
          <a:ln/>
        </p:spPr>
      </p:sp>
      <p:sp>
        <p:nvSpPr>
          <p:cNvPr id="5" name="Shape 2"/>
          <p:cNvSpPr/>
          <p:nvPr/>
        </p:nvSpPr>
        <p:spPr>
          <a:xfrm>
            <a:off x="1273612" y="2947035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ECEC9"/>
          </a:solidFill>
          <a:ln/>
        </p:spPr>
      </p:sp>
      <p:sp>
        <p:nvSpPr>
          <p:cNvPr id="6" name="Shape 3"/>
          <p:cNvSpPr/>
          <p:nvPr/>
        </p:nvSpPr>
        <p:spPr>
          <a:xfrm>
            <a:off x="793790" y="270712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78860" y="274962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183011" y="26787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git config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183011" y="3169206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Configure Git settings.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273612" y="4480798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ECEC9"/>
          </a:solidFill>
          <a:ln/>
        </p:spPr>
      </p:sp>
      <p:sp>
        <p:nvSpPr>
          <p:cNvPr id="11" name="Shape 8"/>
          <p:cNvSpPr/>
          <p:nvPr/>
        </p:nvSpPr>
        <p:spPr>
          <a:xfrm>
            <a:off x="793790" y="424088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78860" y="428339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183011" y="42125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git init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183011" y="4702969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Create a new Git repository.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273612" y="6014561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CECEC9"/>
          </a:solidFill>
          <a:ln/>
        </p:spPr>
      </p:sp>
      <p:sp>
        <p:nvSpPr>
          <p:cNvPr id="16" name="Shape 13"/>
          <p:cNvSpPr/>
          <p:nvPr/>
        </p:nvSpPr>
        <p:spPr>
          <a:xfrm>
            <a:off x="793790" y="577465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78860" y="581715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183011" y="5746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git clone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183011" y="6236732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Copy a repo from a remote URL.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77650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Basic Git Commands: Tracking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git status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3785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View working directory status.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71411" y="420909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3042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git add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7790" y="3533418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Add changes to staging area.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170307" y="3258026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9937790" y="54955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git commit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7790" y="5985986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Commit changes with a message.</a:t>
            </a:r>
            <a:endParaRPr lang="en-US" sz="17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94533" y="5984200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C399352-9D78-DF94-16AB-34FBC1494E83}"/>
              </a:ext>
            </a:extLst>
          </p:cNvPr>
          <p:cNvSpPr/>
          <p:nvPr/>
        </p:nvSpPr>
        <p:spPr>
          <a:xfrm>
            <a:off x="12883793" y="7798085"/>
            <a:ext cx="1746607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156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Basic Git Commands: Branching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73398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90373" y="33733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git branch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3863816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List, create, or delete branches.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4453533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130534" y="44535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git checkout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943951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Switch between branches.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5533668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470815" y="55336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git merge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6024086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Merge changes from one branch.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91EC40-3135-10DE-2E4E-AFC0397B1FD4}"/>
              </a:ext>
            </a:extLst>
          </p:cNvPr>
          <p:cNvSpPr/>
          <p:nvPr/>
        </p:nvSpPr>
        <p:spPr>
          <a:xfrm>
            <a:off x="12883793" y="7798085"/>
            <a:ext cx="1746607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331</Words>
  <Application>Microsoft Office PowerPoint</Application>
  <PresentationFormat>Custom</PresentationFormat>
  <Paragraphs>101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Gelasio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admin</cp:lastModifiedBy>
  <cp:revision>2</cp:revision>
  <dcterms:created xsi:type="dcterms:W3CDTF">2025-03-16T05:24:59Z</dcterms:created>
  <dcterms:modified xsi:type="dcterms:W3CDTF">2025-03-16T05:32:19Z</dcterms:modified>
</cp:coreProperties>
</file>